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EDB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02158-D487-48B8-B75C-296CD67565DF}" type="datetimeFigureOut">
              <a:rPr lang="ru-RU" smtClean="0"/>
              <a:t>25.01.2013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F6001-0D6B-41A9-80A3-F859CA2C3D7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D:\Documents%20and%20Settings\&#1057;&#1077;&#1082;&#1088;&#1077;&#1090;&#1072;&#1088;&#1100;\&#1056;&#1072;&#1073;&#1086;&#1095;&#1080;&#1081;%20&#1089;&#1090;&#1086;&#1083;\&#1075;&#1072;&#1079;&#1077;&#1090;&#1072;%20&#1076;&#1077;&#1082;&#1072;&#1073;&#1088;&#1100;\www.mou3kendelen.ru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>
            <a:off x="0" y="2132856"/>
            <a:ext cx="9144000" cy="47251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4" descr="P6230272"/>
          <p:cNvPicPr>
            <a:picLocks noChangeAspect="1" noChangeArrowheads="1"/>
          </p:cNvPicPr>
          <p:nvPr/>
        </p:nvPicPr>
        <p:blipFill>
          <a:blip r:embed="rId3" cstate="print">
            <a:lum bright="40000"/>
          </a:blip>
          <a:srcRect t="19336" b="19680"/>
          <a:stretch>
            <a:fillRect/>
          </a:stretch>
        </p:blipFill>
        <p:spPr bwMode="auto">
          <a:xfrm>
            <a:off x="1763688" y="404664"/>
            <a:ext cx="6696744" cy="19752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501008"/>
            <a:ext cx="8964488" cy="3356992"/>
          </a:xfrm>
        </p:spPr>
        <p:txBody>
          <a:bodyPr>
            <a:normAutofit lnSpcReduction="10000"/>
          </a:bodyPr>
          <a:lstStyle/>
          <a:p>
            <a:r>
              <a:rPr lang="ru-RU" sz="2000" b="1" i="1" dirty="0" smtClean="0">
                <a:solidFill>
                  <a:schemeClr val="tx1"/>
                </a:solidFill>
              </a:rPr>
              <a:t>В школе прошла традиционная осенняя ярмарка. Прилавки ломились от осенних даров и яств: овощи, фрукты, зимние заготовки, выпечка, сладости, различные блюда на любой вкус.</a:t>
            </a:r>
          </a:p>
          <a:p>
            <a:r>
              <a:rPr lang="ru-RU" sz="2000" b="1" i="1" dirty="0" smtClean="0">
                <a:solidFill>
                  <a:schemeClr val="tx1"/>
                </a:solidFill>
              </a:rPr>
              <a:t>Итоги выручки классов были следующие:</a:t>
            </a:r>
          </a:p>
          <a:p>
            <a:pPr algn="l"/>
            <a:r>
              <a:rPr lang="ru-RU" sz="2000" b="1" i="1" dirty="0" smtClean="0">
                <a:solidFill>
                  <a:schemeClr val="tx1"/>
                </a:solidFill>
              </a:rPr>
              <a:t>            2 класс –   757 рублей,          7 класс – 1600 рублей,                     </a:t>
            </a:r>
          </a:p>
          <a:p>
            <a:pPr algn="l"/>
            <a:r>
              <a:rPr lang="ru-RU" sz="2000" b="1" i="1" dirty="0" smtClean="0">
                <a:solidFill>
                  <a:schemeClr val="tx1"/>
                </a:solidFill>
              </a:rPr>
              <a:t>           3 класс –    1365 рублей,        8 класс – 2400 рублей,</a:t>
            </a:r>
          </a:p>
          <a:p>
            <a:pPr algn="l"/>
            <a:r>
              <a:rPr lang="ru-RU" sz="2000" b="1" i="1" dirty="0" smtClean="0">
                <a:solidFill>
                  <a:schemeClr val="tx1"/>
                </a:solidFill>
              </a:rPr>
              <a:t>           4 класс -    415 рублей,           9 класс -   3565 рублей,</a:t>
            </a:r>
          </a:p>
          <a:p>
            <a:pPr algn="l"/>
            <a:r>
              <a:rPr lang="ru-RU" sz="2000" b="1" i="1" dirty="0" smtClean="0">
                <a:solidFill>
                  <a:schemeClr val="tx1"/>
                </a:solidFill>
              </a:rPr>
              <a:t>           5 класс -     5104 рубля,          10 класс -  2670 рублей,</a:t>
            </a:r>
          </a:p>
          <a:p>
            <a:pPr algn="l"/>
            <a:r>
              <a:rPr lang="ru-RU" sz="2000" b="1" i="1" dirty="0" smtClean="0">
                <a:solidFill>
                  <a:schemeClr val="tx1"/>
                </a:solidFill>
              </a:rPr>
              <a:t>           6 класс -      1600 рублей,       11 класс – 3600 рублей      </a:t>
            </a:r>
          </a:p>
          <a:p>
            <a:pPr algn="l"/>
            <a:r>
              <a:rPr lang="ru-RU" sz="2000" b="1" i="1" dirty="0">
                <a:solidFill>
                  <a:schemeClr val="tx1"/>
                </a:solidFill>
              </a:rPr>
              <a:t> </a:t>
            </a:r>
            <a:r>
              <a:rPr lang="ru-RU" sz="2000" b="1" i="1" dirty="0" smtClean="0">
                <a:solidFill>
                  <a:schemeClr val="tx1"/>
                </a:solidFill>
              </a:rPr>
              <a:t>                                                                         </a:t>
            </a:r>
            <a:r>
              <a:rPr lang="ru-RU" sz="2000" b="1" i="1" dirty="0" smtClean="0">
                <a:solidFill>
                  <a:schemeClr val="tx1"/>
                </a:solidFill>
              </a:rPr>
              <a:t>Итого  общая выручка – 23076 рублей</a:t>
            </a:r>
            <a:endParaRPr lang="ru-RU" sz="2000" b="1" i="1" dirty="0" smtClean="0">
              <a:solidFill>
                <a:schemeClr val="tx1"/>
              </a:solidFill>
            </a:endParaRPr>
          </a:p>
        </p:txBody>
      </p:sp>
      <p:pic>
        <p:nvPicPr>
          <p:cNvPr id="4" name="Рисунок 3" descr="Герб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188640"/>
            <a:ext cx="14097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619672" y="260648"/>
            <a:ext cx="6923112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Издание «Общеобразовательной средней школы №3» с. Кенделен</a:t>
            </a:r>
            <a:b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                                                                                                      </a:t>
            </a:r>
            <a:r>
              <a:rPr lang="ru-RU" sz="1600" b="1" i="1" dirty="0" smtClean="0">
                <a:latin typeface="+mj-lt"/>
                <a:ea typeface="+mj-ea"/>
                <a:cs typeface="+mj-cs"/>
              </a:rPr>
              <a:t>Но</a:t>
            </a:r>
            <a:r>
              <a:rPr kumimoji="0" lang="ru-RU" sz="16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ябрь</a:t>
            </a:r>
            <a:r>
              <a:rPr kumimoji="0" lang="ru-RU" sz="16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2012г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31468" y="620688"/>
            <a:ext cx="706154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6000" kern="10" spc="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latin typeface="Monotype Corsiva"/>
              </a:rPr>
              <a:t>Наша школьная страна</a:t>
            </a:r>
            <a:endParaRPr lang="ru-RU" sz="6000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0000"/>
              </a:solidFill>
              <a:effectLst/>
              <a:latin typeface="Monotype Corsiva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Осенняя ярмарка</a:t>
            </a:r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lum bright="10000"/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Заголовок 8"/>
          <p:cNvSpPr>
            <a:spLocks noGrp="1"/>
          </p:cNvSpPr>
          <p:nvPr>
            <p:ph type="title"/>
          </p:nvPr>
        </p:nvSpPr>
        <p:spPr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 smtClean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Приобретено:</a:t>
            </a:r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2348880"/>
            <a:ext cx="8172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5400" b="1" i="1" dirty="0" smtClean="0"/>
              <a:t>Искусственная ёлка</a:t>
            </a:r>
          </a:p>
          <a:p>
            <a:pPr>
              <a:buFont typeface="Arial" pitchFamily="34" charset="0"/>
              <a:buChar char="•"/>
            </a:pPr>
            <a:r>
              <a:rPr lang="ru-RU" sz="5400" b="1" i="1" dirty="0" smtClean="0"/>
              <a:t>Новогодние украшения</a:t>
            </a:r>
          </a:p>
          <a:p>
            <a:pPr>
              <a:buFont typeface="Arial" pitchFamily="34" charset="0"/>
              <a:buChar char="•"/>
            </a:pPr>
            <a:r>
              <a:rPr lang="ru-RU" sz="5400" b="1" i="1" dirty="0" smtClean="0"/>
              <a:t>Теннисный стол</a:t>
            </a:r>
            <a:endParaRPr lang="ru-RU" sz="5400" b="1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48880"/>
            <a:ext cx="3275856" cy="273630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8"/>
          <p:cNvSpPr>
            <a:spLocks noGrp="1"/>
          </p:cNvSpPr>
          <p:nvPr>
            <p:ph type="title"/>
          </p:nvPr>
        </p:nvSpPr>
        <p:spPr>
          <a:xfrm>
            <a:off x="611560" y="116632"/>
            <a:ext cx="8229600" cy="1143000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rgbClr val="00B050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ru-RU" sz="2800" b="1" i="1" dirty="0" smtClean="0">
                <a:solidFill>
                  <a:srgbClr val="00B050"/>
                </a:solidFill>
                <a:latin typeface="Arial Black" pitchFamily="34" charset="0"/>
              </a:rPr>
              <a:t>Конкурсы</a:t>
            </a:r>
            <a:endParaRPr lang="ru-RU" sz="2800" b="1" i="1" dirty="0" smtClean="0"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03848" y="1628800"/>
            <a:ext cx="576064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Прошёл районный конкурс- фестиваль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«На мир смотрите добрыми глазами», посвящённый 95- </a:t>
            </a:r>
            <a:r>
              <a:rPr lang="ru-RU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летию</a:t>
            </a: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 со дня рождения </a:t>
            </a:r>
            <a:r>
              <a:rPr lang="ru-RU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Къайсына</a:t>
            </a: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 Кулиева.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В конкурсе приняли участие вокалистки школы Акаева Алина и </a:t>
            </a:r>
            <a:r>
              <a:rPr lang="ru-RU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Байсултанова</a:t>
            </a: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Камила</a:t>
            </a: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Они исполняли песни на слова </a:t>
            </a:r>
          </a:p>
          <a:p>
            <a:pPr>
              <a:buNone/>
            </a:pPr>
            <a:r>
              <a:rPr lang="ru-RU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Къ</a:t>
            </a: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. Кулиева и были награждены дипломом </a:t>
            </a:r>
            <a:r>
              <a:rPr lang="en-US" sz="2400" b="1" i="1" dirty="0" smtClean="0">
                <a:solidFill>
                  <a:schemeClr val="accent3">
                    <a:lumMod val="75000"/>
                  </a:schemeClr>
                </a:solidFill>
              </a:rPr>
              <a:t>II </a:t>
            </a: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степени.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Поздравляем их с удачным выступлением.</a:t>
            </a:r>
          </a:p>
          <a:p>
            <a:pPr>
              <a:buNone/>
            </a:pP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Навых</a:t>
            </a: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 вам творческих </a:t>
            </a:r>
            <a:r>
              <a:rPr lang="ru-RU" sz="2400" b="1" i="1" dirty="0" err="1" smtClean="0">
                <a:solidFill>
                  <a:schemeClr val="accent3">
                    <a:lumMod val="75000"/>
                  </a:schemeClr>
                </a:solidFill>
              </a:rPr>
              <a:t>достижений,наши</a:t>
            </a:r>
            <a:r>
              <a:rPr lang="ru-RU" sz="2400" b="1" i="1" dirty="0" smtClean="0">
                <a:solidFill>
                  <a:schemeClr val="accent3">
                    <a:lumMod val="75000"/>
                  </a:schemeClr>
                </a:solidFill>
              </a:rPr>
              <a:t> звёздочки!</a:t>
            </a:r>
            <a:endParaRPr lang="ru-RU" sz="2400" b="1" i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0" y="1"/>
            <a:ext cx="914399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Заголовок 8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prstGeom prst="ellipseRibbon2">
            <a:avLst>
              <a:gd name="adj1" fmla="val 25000"/>
              <a:gd name="adj2" fmla="val 50000"/>
              <a:gd name="adj3" fmla="val 12500"/>
            </a:avLst>
          </a:prstGeom>
          <a:solidFill>
            <a:srgbClr val="B1EDBC"/>
          </a:solidFill>
          <a:ln>
            <a:solidFill>
              <a:srgbClr val="FF0000"/>
            </a:solidFill>
          </a:ln>
          <a:effectLst>
            <a:innerShdw blurRad="63500" dist="50800" dir="54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onotype Corsiva" pitchFamily="66" charset="0"/>
                <a:ea typeface="Calibri" pitchFamily="34" charset="0"/>
                <a:cs typeface="Times New Roman" pitchFamily="18" charset="0"/>
              </a:rPr>
              <a:t>Творческая страничка</a:t>
            </a:r>
            <a:endParaRPr lang="ru-RU" sz="2800" b="1" i="1" dirty="0" smtClean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468560" y="1340768"/>
            <a:ext cx="828092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524000">
              <a:buNone/>
            </a:pPr>
            <a:r>
              <a:rPr lang="ru-RU" sz="2000" b="1" i="1" dirty="0" smtClean="0"/>
              <a:t>                   </a:t>
            </a:r>
          </a:p>
          <a:p>
            <a:pPr indent="1524000">
              <a:buNone/>
            </a:pPr>
            <a:r>
              <a:rPr lang="ru-RU" sz="2000" b="1" i="1" dirty="0"/>
              <a:t> </a:t>
            </a:r>
            <a:r>
              <a:rPr lang="ru-RU" sz="2000" b="1" i="1" dirty="0" smtClean="0"/>
              <a:t>                   </a:t>
            </a:r>
            <a:r>
              <a:rPr lang="ru-RU" sz="2000" b="1" i="1" dirty="0" smtClean="0"/>
              <a:t>Лишь то волнует, что при жизни мы </a:t>
            </a:r>
          </a:p>
          <a:p>
            <a:pPr indent="1524000" algn="ctr">
              <a:buNone/>
            </a:pPr>
            <a:r>
              <a:rPr lang="ru-RU" sz="2000" b="1" i="1" dirty="0" smtClean="0"/>
              <a:t>    Найдем ли то, к чему стремились вечно</a:t>
            </a:r>
          </a:p>
          <a:p>
            <a:pPr indent="1524000" algn="ctr">
              <a:buNone/>
            </a:pPr>
            <a:r>
              <a:rPr lang="ru-RU" sz="2000" b="1" i="1" dirty="0" smtClean="0"/>
              <a:t>Вдохнувши жизнь, почувствуем ли мы </a:t>
            </a:r>
          </a:p>
          <a:p>
            <a:pPr indent="1524000">
              <a:buNone/>
            </a:pPr>
            <a:r>
              <a:rPr lang="ru-RU" sz="2000" b="1" i="1" dirty="0" smtClean="0"/>
              <a:t>                  То счастье, находящееся в бездне</a:t>
            </a:r>
          </a:p>
          <a:p>
            <a:pPr indent="1524000" algn="ctr"/>
            <a:endParaRPr lang="ru-RU" sz="2000" b="1" i="1" dirty="0" smtClean="0"/>
          </a:p>
          <a:p>
            <a:pPr indent="1524000" algn="ctr">
              <a:buNone/>
            </a:pPr>
            <a:r>
              <a:rPr lang="ru-RU" sz="2000" b="1" i="1" dirty="0" smtClean="0"/>
              <a:t>Поймем ли то, что надо </a:t>
            </a:r>
            <a:r>
              <a:rPr lang="ru-RU" sz="2000" b="1" i="1" dirty="0" err="1" smtClean="0"/>
              <a:t>вооплащать</a:t>
            </a:r>
            <a:endParaRPr lang="ru-RU" sz="2000" b="1" i="1" dirty="0"/>
          </a:p>
          <a:p>
            <a:pPr indent="1524000">
              <a:buNone/>
            </a:pPr>
            <a:r>
              <a:rPr lang="ru-RU" sz="2000" b="1" i="1" dirty="0" smtClean="0"/>
              <a:t>                   Мечты, надежды и старания, </a:t>
            </a:r>
          </a:p>
          <a:p>
            <a:pPr indent="1524000">
              <a:buNone/>
            </a:pPr>
            <a:r>
              <a:rPr lang="ru-RU" sz="2000" b="1" i="1" dirty="0" smtClean="0"/>
              <a:t>                   Что с чувствами нельзя играть</a:t>
            </a:r>
          </a:p>
          <a:p>
            <a:pPr indent="1524000">
              <a:buNone/>
            </a:pPr>
            <a:r>
              <a:rPr lang="ru-RU" sz="2000" b="1" i="1" dirty="0" smtClean="0"/>
              <a:t>                   Понять и сделать все заранее</a:t>
            </a:r>
          </a:p>
          <a:p>
            <a:pPr indent="1524000" algn="ctr"/>
            <a:endParaRPr lang="ru-RU" sz="2000" b="1" i="1" dirty="0" smtClean="0"/>
          </a:p>
          <a:p>
            <a:pPr indent="1524000">
              <a:buNone/>
            </a:pPr>
            <a:r>
              <a:rPr lang="ru-RU" sz="2000" b="1" i="1" dirty="0" smtClean="0"/>
              <a:t>                 Не тратьте жизнь на тех, кто вас не ценить</a:t>
            </a:r>
          </a:p>
          <a:p>
            <a:pPr indent="1524000">
              <a:buNone/>
            </a:pPr>
            <a:r>
              <a:rPr lang="ru-RU" sz="2000" b="1" i="1" dirty="0" smtClean="0"/>
              <a:t>                 На тех кто вас не любить и не ждет</a:t>
            </a:r>
          </a:p>
          <a:p>
            <a:pPr indent="1524000">
              <a:buNone/>
            </a:pPr>
            <a:r>
              <a:rPr lang="ru-RU" sz="2000" b="1" i="1" dirty="0" smtClean="0"/>
              <a:t>                 Ведь жизнь одна, её нельзя измерить.</a:t>
            </a:r>
          </a:p>
          <a:p>
            <a:pPr marL="2686050" indent="-1162050">
              <a:buNone/>
            </a:pPr>
            <a:r>
              <a:rPr lang="ru-RU" sz="2000" b="1" i="1" dirty="0" smtClean="0"/>
              <a:t>                 Никто замену ей и не найдет.</a:t>
            </a:r>
          </a:p>
          <a:p>
            <a:pPr marL="2686050" indent="-1162050">
              <a:buNone/>
            </a:pPr>
            <a:endParaRPr lang="ru-RU" sz="2000" b="1" i="1" dirty="0" smtClean="0"/>
          </a:p>
          <a:p>
            <a:pPr marL="2686050" indent="-1162050">
              <a:buNone/>
            </a:pPr>
            <a:endParaRPr lang="ru-RU" sz="2000" b="1" i="1" dirty="0"/>
          </a:p>
          <a:p>
            <a:pPr marL="2686050" indent="-1162050">
              <a:buNone/>
            </a:pPr>
            <a:r>
              <a:rPr lang="ru-RU" sz="2000" b="1" i="1" dirty="0" smtClean="0"/>
              <a:t>                                                              Надира </a:t>
            </a:r>
            <a:r>
              <a:rPr lang="ru-RU" sz="2000" b="1" i="1" dirty="0" err="1" smtClean="0"/>
              <a:t>Отарова</a:t>
            </a:r>
            <a:r>
              <a:rPr lang="ru-RU" sz="2000" b="1" i="1" dirty="0" smtClean="0"/>
              <a:t>, 11 класс.</a:t>
            </a:r>
            <a:endParaRPr lang="ru-RU" sz="2000" b="1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lum bright="40000"/>
          </a:blip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286000" y="1859340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Над выпуском работали: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Барасбиева Фатима Магомедовна, 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Отарова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Аминат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Юсуфовна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Теппеева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Флорида,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Улакова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Айза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Жабелов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Шамиль,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Беткараева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Джамиля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Узденова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Залина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Отаров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Алим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Адрес редакции: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361611, с. Кенделен, ул.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Энеева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д. 83.Тел. 8-(8663873103), 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www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mou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3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kendelen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.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  <a:hlinkClick r:id="rId3"/>
              </a:rPr>
              <a:t>ru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E-mail: mou3kendelen@mail.ru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346</Words>
  <Application>Microsoft Office PowerPoint</Application>
  <PresentationFormat>Экран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Осенняя ярмарка</vt:lpstr>
      <vt:lpstr>Приобретено:</vt:lpstr>
      <vt:lpstr>Конкурсы</vt:lpstr>
      <vt:lpstr>Творческая страничка</vt:lpstr>
      <vt:lpstr>Слайд 5</vt:lpstr>
    </vt:vector>
  </TitlesOfParts>
  <Company>SamForum.ws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SamLab.ws</dc:creator>
  <cp:lastModifiedBy>SamLab.ws</cp:lastModifiedBy>
  <cp:revision>16</cp:revision>
  <dcterms:created xsi:type="dcterms:W3CDTF">2013-01-25T07:43:24Z</dcterms:created>
  <dcterms:modified xsi:type="dcterms:W3CDTF">2013-01-25T09:21:05Z</dcterms:modified>
</cp:coreProperties>
</file>